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1FED"/>
    <a:srgbClr val="B0DAE6"/>
    <a:srgbClr val="96CFD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5658-9E2B-4171-A0CC-E5AE29684BD3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88B9-20E7-49B5-A0D7-368322926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5658-9E2B-4171-A0CC-E5AE29684BD3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88B9-20E7-49B5-A0D7-368322926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5658-9E2B-4171-A0CC-E5AE29684BD3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88B9-20E7-49B5-A0D7-368322926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5658-9E2B-4171-A0CC-E5AE29684BD3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88B9-20E7-49B5-A0D7-368322926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5658-9E2B-4171-A0CC-E5AE29684BD3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88B9-20E7-49B5-A0D7-368322926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5658-9E2B-4171-A0CC-E5AE29684BD3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88B9-20E7-49B5-A0D7-368322926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5658-9E2B-4171-A0CC-E5AE29684BD3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88B9-20E7-49B5-A0D7-368322926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5658-9E2B-4171-A0CC-E5AE29684BD3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88B9-20E7-49B5-A0D7-368322926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5658-9E2B-4171-A0CC-E5AE29684BD3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88B9-20E7-49B5-A0D7-368322926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5658-9E2B-4171-A0CC-E5AE29684BD3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88B9-20E7-49B5-A0D7-368322926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5658-9E2B-4171-A0CC-E5AE29684BD3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88B9-20E7-49B5-A0D7-368322926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0DAE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55658-9E2B-4171-A0CC-E5AE29684BD3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488B9-20E7-49B5-A0D7-368322926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2;&#1086;&#1080;%20&#1076;&#1086;&#1082;&#1091;&#1084;&#1077;&#1085;&#1090;&#1099;\&#1057;&#1074;&#1077;&#1090;&#1083;&#1072;&#1085;&#1072;%20&#1053;&#1080;&#1082;&#1086;&#1083;&#1072;&#1077;&#1074;&#1085;&#1072;\&#1050;&#1086;&#1089;&#1084;&#1086;&#1089;\&#1063;&#1077;&#1083;&#1086;&#1074;&#1077;&#1082;%20&#1074;&#1099;&#1096;&#1077;&#1083;%20&#1074;%20&#1082;&#1086;&#1089;&#1084;&#1080;&#1095;&#1077;&#1089;&#1082;&#1086;&#1077;%20&#1087;&#1088;&#1086;&#1089;&#1090;&#1088;&#1072;&#1085;&#1089;&#1090;&#1074;&#1086;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4941168"/>
            <a:ext cx="4816624" cy="1752600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400" dirty="0" smtClean="0">
                <a:solidFill>
                  <a:srgbClr val="3C1F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Подготовил:</a:t>
            </a:r>
          </a:p>
          <a:p>
            <a:pPr algn="r"/>
            <a:r>
              <a:rPr lang="ru-RU" sz="2400" dirty="0" smtClean="0">
                <a:solidFill>
                  <a:srgbClr val="3C1F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 МКДОУ </a:t>
            </a:r>
          </a:p>
          <a:p>
            <a:pPr algn="r"/>
            <a:r>
              <a:rPr lang="ru-RU" sz="2400" dirty="0" smtClean="0">
                <a:solidFill>
                  <a:srgbClr val="3C1F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«Детский сад «Незабудка»</a:t>
            </a:r>
          </a:p>
          <a:p>
            <a:pPr algn="r"/>
            <a:r>
              <a:rPr lang="ru-RU" sz="2600" dirty="0" smtClean="0">
                <a:solidFill>
                  <a:srgbClr val="3C1F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Калинина Светлана Николаевна</a:t>
            </a:r>
            <a:endParaRPr lang="ru-RU" sz="2600" dirty="0">
              <a:solidFill>
                <a:srgbClr val="3C1FE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 useBgFill="1">
        <p:nvSpPr>
          <p:cNvPr id="4" name="Прямоугольник 3"/>
          <p:cNvSpPr/>
          <p:nvPr/>
        </p:nvSpPr>
        <p:spPr>
          <a:xfrm>
            <a:off x="206745" y="980728"/>
            <a:ext cx="8937255" cy="1754326"/>
          </a:xfrm>
          <a:prstGeom prst="rect">
            <a:avLst/>
          </a:prstGeom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ЧЕЛОВЕК</a:t>
            </a:r>
          </a:p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Открытом </a:t>
            </a:r>
            <a:r>
              <a:rPr lang="ru-RU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КОСМОСе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140968"/>
            <a:ext cx="2282627" cy="34301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2276872"/>
            <a:ext cx="4283968" cy="27965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000" dirty="0" smtClean="0">
                <a:solidFill>
                  <a:srgbClr val="7030A0"/>
                </a:solidFill>
              </a:rPr>
              <a:t>И произошло это событие 18 марта 1965г. во время полёта космического корабля «Восход-2».</a:t>
            </a:r>
            <a:endParaRPr lang="ru-RU" sz="3000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alexei-leonov-soviet-cosmonaut-ria-novos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852936"/>
            <a:ext cx="4320480" cy="3744416"/>
          </a:xfrm>
          <a:prstGeom prst="rect">
            <a:avLst/>
          </a:prstGeom>
        </p:spPr>
      </p:pic>
      <p:pic>
        <p:nvPicPr>
          <p:cNvPr id="6" name="Рисунок 5" descr="RocketFlyin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04664"/>
            <a:ext cx="2449506" cy="199300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27784" y="260648"/>
            <a:ext cx="62646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000" dirty="0" smtClean="0">
                <a:solidFill>
                  <a:srgbClr val="7030A0"/>
                </a:solidFill>
              </a:rPr>
              <a:t>Первым человеком совершившим выход в открытый космос стал советский космонавт Алексей Архипович Леонов.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3312368" cy="60932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000" dirty="0" smtClean="0">
                <a:solidFill>
                  <a:srgbClr val="7030A0"/>
                </a:solidFill>
              </a:rPr>
              <a:t>Для выхода в космос был разработан скафандр «Беркут». </a:t>
            </a:r>
          </a:p>
          <a:p>
            <a:pPr>
              <a:buNone/>
            </a:pPr>
            <a:r>
              <a:rPr lang="ru-RU" sz="3000" dirty="0" smtClean="0">
                <a:solidFill>
                  <a:srgbClr val="7030A0"/>
                </a:solidFill>
              </a:rPr>
              <a:t>Он обеспечивал пребывание в открытом космосе в течении              30 минут.</a:t>
            </a:r>
            <a:endParaRPr lang="ru-RU" sz="3000" dirty="0">
              <a:solidFill>
                <a:srgbClr val="7030A0"/>
              </a:solidFill>
            </a:endParaRPr>
          </a:p>
        </p:txBody>
      </p:sp>
      <p:pic>
        <p:nvPicPr>
          <p:cNvPr id="6146" name="Picture 2" descr="https://lh3.googleusercontent.com/4sROR_0k1Y9Y4hWvgdtWy_9NOt_71xkd1hUtryRThDdvP7Koy2KH3jemA8SiXMw4q1y2C2Gsraehpko-4702lUcN_8dlzDt-hAC6my8I0Il0JOBbWasyPE7GTWDeR632LDnRcH0jw1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88640"/>
            <a:ext cx="4896544" cy="6399046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445224"/>
            <a:ext cx="2915816" cy="123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977680"/>
            <a:ext cx="9144000" cy="288032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3000" dirty="0" smtClean="0">
                <a:solidFill>
                  <a:srgbClr val="7030A0"/>
                </a:solidFill>
              </a:rPr>
              <a:t>На космическом корабле, кроме пилота- А.А. Леонова, ещё находился командир-Павел Иванович Беляев.</a:t>
            </a:r>
          </a:p>
          <a:p>
            <a:pPr>
              <a:spcBef>
                <a:spcPts val="0"/>
              </a:spcBef>
              <a:buNone/>
            </a:pPr>
            <a:r>
              <a:rPr lang="ru-RU" sz="3000" dirty="0" smtClean="0">
                <a:solidFill>
                  <a:srgbClr val="7030A0"/>
                </a:solidFill>
              </a:rPr>
              <a:t>       Когда Леонов покинул корабль, </a:t>
            </a:r>
          </a:p>
          <a:p>
            <a:pPr>
              <a:spcBef>
                <a:spcPts val="0"/>
              </a:spcBef>
              <a:buNone/>
            </a:pPr>
            <a:r>
              <a:rPr lang="ru-RU" sz="3000" dirty="0" smtClean="0">
                <a:solidFill>
                  <a:srgbClr val="7030A0"/>
                </a:solidFill>
              </a:rPr>
              <a:t>            Беляев передал на Землю:</a:t>
            </a:r>
          </a:p>
          <a:p>
            <a:pPr>
              <a:spcBef>
                <a:spcPts val="0"/>
              </a:spcBef>
              <a:buNone/>
            </a:pPr>
            <a:r>
              <a:rPr lang="ru-RU" sz="3000" dirty="0" smtClean="0">
                <a:solidFill>
                  <a:srgbClr val="7030A0"/>
                </a:solidFill>
              </a:rPr>
              <a:t>-Человек вышел в космическое пространство!</a:t>
            </a:r>
            <a:endParaRPr lang="ru-RU" sz="3000" dirty="0">
              <a:solidFill>
                <a:srgbClr val="7030A0"/>
              </a:solidFill>
            </a:endParaRPr>
          </a:p>
        </p:txBody>
      </p:sp>
      <p:pic>
        <p:nvPicPr>
          <p:cNvPr id="5124" name="Picture 4" descr="http://s002.radikal.ru/i200/1001/86/7834b2466a9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280920" cy="3415880"/>
          </a:xfrm>
          <a:prstGeom prst="rect">
            <a:avLst/>
          </a:prstGeom>
          <a:noFill/>
        </p:spPr>
      </p:pic>
      <p:pic>
        <p:nvPicPr>
          <p:cNvPr id="4" name="Рисунок 3" descr="star_yildiz_png_15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361431">
            <a:off x="7232559" y="5479790"/>
            <a:ext cx="2150404" cy="9078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Человек вышел в космическое пространство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1520" y="836712"/>
            <a:ext cx="8681671" cy="4879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9"/>
            <a:ext cx="8496944" cy="201622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000" dirty="0" smtClean="0">
                <a:solidFill>
                  <a:srgbClr val="7030A0"/>
                </a:solidFill>
              </a:rPr>
              <a:t>Телевизионное изображение парящего на фоне Земли Леонова транслировалось по всем телеканалам. Пять раз космонавт удалялся и приближался к кораблю.</a:t>
            </a:r>
            <a:endParaRPr lang="ru-RU" sz="3000" dirty="0">
              <a:solidFill>
                <a:srgbClr val="7030A0"/>
              </a:solidFill>
            </a:endParaRPr>
          </a:p>
        </p:txBody>
      </p:sp>
      <p:pic>
        <p:nvPicPr>
          <p:cNvPr id="4100" name="Picture 4" descr="http://server.audiopedia.su:8888/staroeradio/images/pics/0227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132856"/>
            <a:ext cx="6840760" cy="4495610"/>
          </a:xfrm>
          <a:prstGeom prst="rect">
            <a:avLst/>
          </a:prstGeom>
          <a:noFill/>
        </p:spPr>
      </p:pic>
      <p:pic>
        <p:nvPicPr>
          <p:cNvPr id="5" name="Рисунок 4" descr="camer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08919">
            <a:off x="96596" y="5537305"/>
            <a:ext cx="1402452" cy="936526"/>
          </a:xfrm>
          <a:prstGeom prst="rect">
            <a:avLst/>
          </a:prstGeom>
        </p:spPr>
      </p:pic>
      <p:pic>
        <p:nvPicPr>
          <p:cNvPr id="6" name="Рисунок 5" descr="fotoapparat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5470" y="1772816"/>
            <a:ext cx="1978530" cy="1698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89 -0.03982 C 0.03194 0.00231 0.07778 0.04444 0.08125 0.06551 C 0.08472 0.08657 0.01979 0.0831 0.00712 0.08703 " pathEditMode="relative" rAng="0" ptsTypes="a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" y="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4464496" cy="63367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000" dirty="0" smtClean="0">
                <a:solidFill>
                  <a:srgbClr val="7030A0"/>
                </a:solidFill>
              </a:rPr>
              <a:t>Впоследствии Леонов описал впечатления от космоса в своих картинах.</a:t>
            </a:r>
          </a:p>
          <a:p>
            <a:pPr>
              <a:buNone/>
            </a:pPr>
            <a:r>
              <a:rPr lang="ru-RU" sz="3000" dirty="0" smtClean="0">
                <a:solidFill>
                  <a:srgbClr val="7030A0"/>
                </a:solidFill>
              </a:rPr>
              <a:t>Никакая совершенная аппаратура на это не способна. Только человеческий  глаз и кисть художника могут передать красоту нашей Земли, открывшуюся с космической высоты…</a:t>
            </a:r>
            <a:endParaRPr lang="ru-RU" sz="3000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t1one_otdushi_feat_homie_adamant_otkritij_kosm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980728"/>
            <a:ext cx="4592062" cy="3960440"/>
          </a:xfrm>
          <a:prstGeom prst="rect">
            <a:avLst/>
          </a:prstGeom>
        </p:spPr>
      </p:pic>
      <p:pic>
        <p:nvPicPr>
          <p:cNvPr id="7" name="Picture 2" descr="http://kuzbass85.ru/wp-content/uploads/2011/08/IMG_9855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08720"/>
            <a:ext cx="4356082" cy="4617446"/>
          </a:xfrm>
          <a:prstGeom prst="rect">
            <a:avLst/>
          </a:prstGeom>
          <a:noFill/>
        </p:spPr>
      </p:pic>
      <p:pic>
        <p:nvPicPr>
          <p:cNvPr id="9" name="Рисунок 8" descr="4cf9ac4ed1061daee3b3c5fea8b13fda11-resize-2000x2000-same-7dd5c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429000"/>
            <a:ext cx="4248472" cy="3186354"/>
          </a:xfrm>
          <a:prstGeom prst="rect">
            <a:avLst/>
          </a:prstGeom>
        </p:spPr>
      </p:pic>
      <p:pic>
        <p:nvPicPr>
          <p:cNvPr id="10" name="Рисунок 9" descr="3c9b2ac068e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188640"/>
            <a:ext cx="4322867" cy="3013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4104456" cy="64087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000" dirty="0" smtClean="0">
                <a:solidFill>
                  <a:srgbClr val="7030A0"/>
                </a:solidFill>
              </a:rPr>
              <a:t>Сейчас выход за пределы МКС для космонавтов - обычная работа. В открытом космосе они проводят по несколько часов и выполняют разные задачи: устанавливают оборудование, проводят ремонтные работы, делают фотографии поверхности станции</a:t>
            </a:r>
            <a:r>
              <a:rPr lang="ru-RU" sz="3000" dirty="0" smtClean="0"/>
              <a:t>.</a:t>
            </a:r>
            <a:endParaRPr lang="ru-RU" sz="3000" dirty="0"/>
          </a:p>
        </p:txBody>
      </p:sp>
      <p:pic>
        <p:nvPicPr>
          <p:cNvPr id="5" name="Рисунок 4" descr="iss037e0281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260648"/>
            <a:ext cx="4939208" cy="3278882"/>
          </a:xfrm>
          <a:prstGeom prst="rect">
            <a:avLst/>
          </a:prstGeom>
        </p:spPr>
      </p:pic>
      <p:pic>
        <p:nvPicPr>
          <p:cNvPr id="6" name="Рисунок 5" descr="3994054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3645024"/>
            <a:ext cx="4752528" cy="3000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7864" y="969780"/>
            <a:ext cx="5796136" cy="5888220"/>
          </a:xfrm>
        </p:spPr>
      </p:pic>
      <p:pic>
        <p:nvPicPr>
          <p:cNvPr id="6" name="Содержимое 7" descr="99461954_4979214_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82894"/>
            <a:ext cx="4067944" cy="575605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1520" y="0"/>
            <a:ext cx="837806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 каким мы представляем </a:t>
            </a:r>
          </a:p>
          <a:p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космос?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201</Words>
  <Application>Microsoft Office PowerPoint</Application>
  <PresentationFormat>Экран (4:3)</PresentationFormat>
  <Paragraphs>20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Metod_kabinet</dc:creator>
  <cp:lastModifiedBy>Metod_kabinet</cp:lastModifiedBy>
  <cp:revision>7</cp:revision>
  <dcterms:created xsi:type="dcterms:W3CDTF">2016-02-12T09:09:35Z</dcterms:created>
  <dcterms:modified xsi:type="dcterms:W3CDTF">2016-02-16T18:34:06Z</dcterms:modified>
</cp:coreProperties>
</file>