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61" r:id="rId4"/>
    <p:sldId id="263" r:id="rId5"/>
    <p:sldId id="276" r:id="rId6"/>
    <p:sldId id="262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5275" y="2771775"/>
            <a:ext cx="7543800" cy="70485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5275" y="3381375"/>
            <a:ext cx="7543800" cy="457200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67500" y="152400"/>
            <a:ext cx="21717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3627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5350" y="12192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9150" y="12192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868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5350" y="12192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vetkalin75@mail.ru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5274" y="2771775"/>
            <a:ext cx="8669213" cy="704850"/>
          </a:xfrm>
        </p:spPr>
        <p:txBody>
          <a:bodyPr/>
          <a:lstStyle/>
          <a:p>
            <a:r>
              <a:rPr lang="ru-RU" sz="6600" b="1" dirty="0" smtClean="0">
                <a:solidFill>
                  <a:srgbClr val="002060"/>
                </a:solidFill>
                <a:latin typeface="CoquetteC" pitchFamily="2" charset="0"/>
              </a:rPr>
              <a:t>Путешествие в космос</a:t>
            </a:r>
            <a:br>
              <a:rPr lang="ru-RU" sz="6600" b="1" dirty="0" smtClean="0">
                <a:solidFill>
                  <a:srgbClr val="002060"/>
                </a:solidFill>
                <a:latin typeface="CoquetteC" pitchFamily="2" charset="0"/>
              </a:rPr>
            </a:br>
            <a:r>
              <a:rPr lang="ru-RU" sz="6600" b="1" dirty="0" smtClean="0">
                <a:solidFill>
                  <a:srgbClr val="002060"/>
                </a:solidFill>
                <a:latin typeface="CoquetteC" pitchFamily="2" charset="0"/>
              </a:rPr>
              <a:t>(лепим ракету)</a:t>
            </a:r>
            <a:endParaRPr lang="ru-RU" sz="6600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797152"/>
            <a:ext cx="6400800" cy="17526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</a:rPr>
              <a:t>Подготовил :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</a:rPr>
              <a:t>Воспитатель МКДОУ 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</a:rPr>
              <a:t>«Детский сад «Незабудка»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</a:rPr>
              <a:t>Калинина </a:t>
            </a:r>
            <a:r>
              <a:rPr lang="ru-RU" dirty="0" smtClean="0">
                <a:solidFill>
                  <a:srgbClr val="002060"/>
                </a:solidFill>
              </a:rPr>
              <a:t>Светлана Николаевна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Содержимое 9" descr="IMG_20200413_112356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8778918">
            <a:off x="-328410" y="4702855"/>
            <a:ext cx="2808816" cy="1501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11111E-6 L 0.99671 -0.88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" y="-4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24936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Тонким жгутиком украсить ракету по нижнему краю крыльев и место соединения корпуса и передней части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pic>
        <p:nvPicPr>
          <p:cNvPr id="6" name="Содержимое 5" descr="IMG_20200413_1113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2667000"/>
            <a:ext cx="6031099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5076056" y="2492896"/>
            <a:ext cx="360040" cy="14401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436096" y="2492896"/>
            <a:ext cx="72008" cy="345638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IMG_20200413_111448.jpg"/>
          <p:cNvPicPr>
            <a:picLocks noChangeAspect="1"/>
          </p:cNvPicPr>
          <p:nvPr/>
        </p:nvPicPr>
        <p:blipFill>
          <a:blip r:embed="rId2" cstate="print"/>
          <a:srcRect l="25859"/>
          <a:stretch>
            <a:fillRect/>
          </a:stretch>
        </p:blipFill>
        <p:spPr>
          <a:xfrm>
            <a:off x="0" y="3733056"/>
            <a:ext cx="3611529" cy="31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8820472" cy="1143000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   </a:t>
            </a:r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Форму в виде шара расплющить и прикрепить окна-иллюминаторы, затем украсить их тонким жгутиком по краю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pic>
        <p:nvPicPr>
          <p:cNvPr id="4" name="Содержимое 3" descr="IMG_20200413_11135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99210" y="2667000"/>
            <a:ext cx="6844790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1475656" y="2492896"/>
            <a:ext cx="2088232" cy="25922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686800" cy="381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Жгутиком оформляем и дверной отсек. Можно украсить и переднюю часть ракеты 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pic>
        <p:nvPicPr>
          <p:cNvPr id="6" name="Содержимое 5" descr="IMG_20200413_1116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060848"/>
            <a:ext cx="3957919" cy="4797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IMG_20200413_1117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2228513"/>
            <a:ext cx="3220128" cy="4629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Прямая со стрелкой 7"/>
          <p:cNvCxnSpPr/>
          <p:nvPr/>
        </p:nvCxnSpPr>
        <p:spPr>
          <a:xfrm>
            <a:off x="1331640" y="1412776"/>
            <a:ext cx="648072" cy="295232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372200" y="2060848"/>
            <a:ext cx="648072" cy="57606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0482" name="Picture 2" descr="https://img2.freepng.ru/20180317/fyq/kisspng-stick-figure-scalable-vector-graphics-clip-art-stick-man-picture-5aad371a4c43f9.015731031521301274312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3861048"/>
            <a:ext cx="3078342" cy="2736304"/>
          </a:xfrm>
          <a:prstGeom prst="rect">
            <a:avLst/>
          </a:prstGeom>
          <a:noFill/>
        </p:spPr>
      </p:pic>
      <p:pic>
        <p:nvPicPr>
          <p:cNvPr id="20" name="Picture 4" descr="https://yt3.ggpht.com/a/AGF-l79hOqkVZdVQMRBtqdSxdpzbVY2Ld_yVJRxWcA=s900-c-k-c0xffffffff-no-rj-mo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4005064"/>
            <a:ext cx="648072" cy="64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Лепим огонь вырывающийся из крыльев нашей ракеты</a:t>
            </a:r>
            <a:b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(смешивая три цвета пластилина) 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pic>
        <p:nvPicPr>
          <p:cNvPr id="6" name="Содержимое 5" descr="IMG_20200413_1121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132856"/>
            <a:ext cx="4127821" cy="2548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IMG_20200413_1122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2348880"/>
            <a:ext cx="3737849" cy="21168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5" descr="IMG_20200413_1122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4179202"/>
            <a:ext cx="3049711" cy="2446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381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Можно сделать небольшие углубления с помощью стеки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pic>
        <p:nvPicPr>
          <p:cNvPr id="8" name="Содержимое 7" descr="IMG_20200413_1125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4780"/>
          <a:stretch>
            <a:fillRect/>
          </a:stretch>
        </p:blipFill>
        <p:spPr>
          <a:xfrm>
            <a:off x="2303240" y="2667000"/>
            <a:ext cx="6840760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3" descr="IMG_20200413_1123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8805439">
            <a:off x="284655" y="2066844"/>
            <a:ext cx="4402182" cy="2352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7164288" y="1340768"/>
            <a:ext cx="504056" cy="374441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IMG_20200413_11261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150" r="9933"/>
          <a:stretch>
            <a:fillRect/>
          </a:stretch>
        </p:blipFill>
        <p:spPr>
          <a:xfrm>
            <a:off x="0" y="0"/>
            <a:ext cx="920777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8686800" cy="381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Ну что, в путь!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pic>
        <p:nvPicPr>
          <p:cNvPr id="11" name="Содержимое 3" descr="звезда6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32967">
            <a:off x="539552" y="332656"/>
            <a:ext cx="762008" cy="792088"/>
          </a:xfrm>
          <a:prstGeom prst="rect">
            <a:avLst/>
          </a:prstGeom>
        </p:spPr>
      </p:pic>
      <p:pic>
        <p:nvPicPr>
          <p:cNvPr id="12" name="Содержимое 3" descr="звезда6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32967">
            <a:off x="8248439" y="1970419"/>
            <a:ext cx="762008" cy="792088"/>
          </a:xfrm>
          <a:prstGeom prst="rect">
            <a:avLst/>
          </a:prstGeom>
        </p:spPr>
      </p:pic>
      <p:pic>
        <p:nvPicPr>
          <p:cNvPr id="13" name="Содержимое 5" descr="звезда1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8064" y="1340768"/>
            <a:ext cx="905080" cy="760874"/>
          </a:xfrm>
          <a:prstGeom prst="rect">
            <a:avLst/>
          </a:prstGeom>
        </p:spPr>
      </p:pic>
      <p:pic>
        <p:nvPicPr>
          <p:cNvPr id="14" name="Содержимое 5" descr="звезда1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3356992"/>
            <a:ext cx="905080" cy="760874"/>
          </a:xfrm>
          <a:prstGeom prst="rect">
            <a:avLst/>
          </a:prstGeom>
        </p:spPr>
      </p:pic>
      <p:pic>
        <p:nvPicPr>
          <p:cNvPr id="15" name="Содержимое 5" descr="звезда11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979470">
            <a:off x="2720412" y="5726788"/>
            <a:ext cx="1080390" cy="908252"/>
          </a:xfrm>
          <a:prstGeom prst="rect">
            <a:avLst/>
          </a:prstGeom>
        </p:spPr>
      </p:pic>
      <p:pic>
        <p:nvPicPr>
          <p:cNvPr id="16" name="Содержимое 3" descr="звезда6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858228">
            <a:off x="649988" y="5086317"/>
            <a:ext cx="963319" cy="1001346"/>
          </a:xfrm>
          <a:prstGeom prst="rect">
            <a:avLst/>
          </a:prstGeom>
        </p:spPr>
      </p:pic>
      <p:pic>
        <p:nvPicPr>
          <p:cNvPr id="17" name="Содержимое 3" descr="звезда6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32967">
            <a:off x="2483084" y="4081290"/>
            <a:ext cx="462476" cy="480732"/>
          </a:xfrm>
          <a:prstGeom prst="rect">
            <a:avLst/>
          </a:prstGeom>
        </p:spPr>
      </p:pic>
      <p:pic>
        <p:nvPicPr>
          <p:cNvPr id="18" name="Содержимое 5" descr="звезда11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7092279" y="764703"/>
            <a:ext cx="834109" cy="576063"/>
          </a:xfrm>
          <a:prstGeom prst="rect">
            <a:avLst/>
          </a:prstGeom>
        </p:spPr>
      </p:pic>
      <p:pic>
        <p:nvPicPr>
          <p:cNvPr id="19" name="Содержимое 3" descr="звезда6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411482">
            <a:off x="7928934" y="5703910"/>
            <a:ext cx="762008" cy="792088"/>
          </a:xfrm>
          <a:prstGeom prst="rect">
            <a:avLst/>
          </a:prstGeom>
        </p:spPr>
      </p:pic>
      <p:pic>
        <p:nvPicPr>
          <p:cNvPr id="23" name="Picture 4" descr="https://yt3.ggpht.com/a/AGF-l79hOqkVZdVQMRBtqdSxdpzbVY2Ld_yVJRxWcA=s900-c-k-c0xffffffff-no-rj-mo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2780928"/>
            <a:ext cx="864096" cy="864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 bwMode="auto">
          <a:xfrm>
            <a:off x="5148064" y="5877272"/>
            <a:ext cx="3779912" cy="72008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38100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latin typeface="CoquetteC" pitchFamily="2" charset="0"/>
              </a:rPr>
              <a:t>До новых встреч!</a:t>
            </a:r>
            <a:endParaRPr lang="ru-RU" sz="5400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0" y="980728"/>
            <a:ext cx="5436096" cy="194421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Космическое приключение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можно вылепить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и на картоне.</a:t>
            </a:r>
          </a:p>
          <a:p>
            <a:endParaRPr lang="ru-RU" sz="12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Буду ждать фотографии с вашими работами.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2681" y="1124744"/>
            <a:ext cx="3791319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0" y="3933056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А так же </a:t>
            </a:r>
            <a:r>
              <a:rPr lang="ru-RU" sz="3200" dirty="0" smtClean="0">
                <a:solidFill>
                  <a:srgbClr val="002060"/>
                </a:solidFill>
              </a:rPr>
              <a:t>напишите, </a:t>
            </a:r>
            <a:r>
              <a:rPr lang="ru-RU" sz="3200" dirty="0" smtClean="0">
                <a:solidFill>
                  <a:srgbClr val="002060"/>
                </a:solidFill>
              </a:rPr>
              <a:t>продолжать </a:t>
            </a:r>
            <a:r>
              <a:rPr lang="ru-RU" sz="3200" dirty="0" smtClean="0">
                <a:solidFill>
                  <a:srgbClr val="002060"/>
                </a:solidFill>
              </a:rPr>
              <a:t>подобные </a:t>
            </a:r>
            <a:r>
              <a:rPr lang="ru-RU" sz="3200" dirty="0" smtClean="0">
                <a:solidFill>
                  <a:srgbClr val="002060"/>
                </a:solidFill>
              </a:rPr>
              <a:t>занятия с ребятами? </a:t>
            </a:r>
          </a:p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Было ли им всё понятно?</a:t>
            </a:r>
          </a:p>
          <a:p>
            <a:pPr>
              <a:buNone/>
            </a:pPr>
            <a:r>
              <a:rPr lang="en-US" sz="3200" dirty="0" err="1" smtClean="0">
                <a:solidFill>
                  <a:srgbClr val="002060"/>
                </a:solidFill>
              </a:rPr>
              <a:t>WhatsApp</a:t>
            </a:r>
            <a:r>
              <a:rPr lang="ru-RU" sz="3200" dirty="0" smtClean="0">
                <a:solidFill>
                  <a:srgbClr val="002060"/>
                </a:solidFill>
              </a:rPr>
              <a:t>: 8 (905) 6418550 </a:t>
            </a:r>
            <a:r>
              <a:rPr lang="ru-RU" sz="2400" dirty="0" smtClean="0">
                <a:solidFill>
                  <a:srgbClr val="002060"/>
                </a:solidFill>
              </a:rPr>
              <a:t>(Светлана Николаевна)</a:t>
            </a:r>
          </a:p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Адрес электронной почты:</a:t>
            </a:r>
            <a:r>
              <a:rPr lang="en-US" sz="3200" dirty="0" smtClean="0">
                <a:solidFill>
                  <a:srgbClr val="FF0000"/>
                </a:solidFill>
                <a:hlinkClick r:id="rId3"/>
              </a:rPr>
              <a:t>svetkalin75@mail.ru</a:t>
            </a:r>
            <a:endParaRPr lang="en-US" sz="32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32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Дорогие родители, приглашаю Вас вместе с детьми отправиться в мир приключений!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276872"/>
            <a:ext cx="8219256" cy="3633267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Перед путешествием нужно немного подготовиться. Проверить, все ли мы знаем о космосе?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Сможем ли узнать созвездие по картинкам? Внимательные ли наши будущие космонавты?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Проверим?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5362" name="Picture 2" descr="http://www.clipartbest.com/cliparts/niB/E4B/niBE4Bo9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77651" y="4581128"/>
            <a:ext cx="2466349" cy="2276872"/>
          </a:xfrm>
          <a:prstGeom prst="rect">
            <a:avLst/>
          </a:prstGeom>
          <a:noFill/>
        </p:spPr>
      </p:pic>
      <p:pic>
        <p:nvPicPr>
          <p:cNvPr id="15366" name="Picture 6" descr="https://avatars.mds.yandex.net/get-pdb/1767541/e8075d63-32f9-453a-b32b-e0580e2e9c35/s1200?webp=fals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328" y="4581127"/>
            <a:ext cx="953462" cy="7789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686800" cy="381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Найди созвездие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pic>
        <p:nvPicPr>
          <p:cNvPr id="24" name="Содержимое 23" descr="орел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0112" y="836712"/>
            <a:ext cx="1604750" cy="1296144"/>
          </a:xfrm>
        </p:spPr>
      </p:pic>
      <p:pic>
        <p:nvPicPr>
          <p:cNvPr id="25" name="Содержимое 3" descr="орел созв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2276872"/>
            <a:ext cx="2114883" cy="1412776"/>
          </a:xfrm>
          <a:prstGeom prst="rect">
            <a:avLst/>
          </a:prstGeom>
        </p:spPr>
      </p:pic>
      <p:pic>
        <p:nvPicPr>
          <p:cNvPr id="26" name="Содержимое 5" descr="лев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6136" y="2204864"/>
            <a:ext cx="1754021" cy="1296144"/>
          </a:xfrm>
          <a:prstGeom prst="rect">
            <a:avLst/>
          </a:prstGeom>
        </p:spPr>
      </p:pic>
      <p:pic>
        <p:nvPicPr>
          <p:cNvPr id="27" name="Содержимое 7" descr="лев созв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3648" y="3861048"/>
            <a:ext cx="1898981" cy="1224136"/>
          </a:xfrm>
          <a:prstGeom prst="rect">
            <a:avLst/>
          </a:prstGeom>
        </p:spPr>
      </p:pic>
      <p:pic>
        <p:nvPicPr>
          <p:cNvPr id="28" name="Содержимое 9" descr="кит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6136" y="5085184"/>
            <a:ext cx="1657259" cy="1296144"/>
          </a:xfrm>
          <a:prstGeom prst="rect">
            <a:avLst/>
          </a:prstGeom>
        </p:spPr>
      </p:pic>
      <p:pic>
        <p:nvPicPr>
          <p:cNvPr id="29" name="Содержимое 11" descr="кит созв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576" y="620688"/>
            <a:ext cx="2047728" cy="1512168"/>
          </a:xfrm>
          <a:prstGeom prst="rect">
            <a:avLst/>
          </a:prstGeom>
        </p:spPr>
      </p:pic>
      <p:pic>
        <p:nvPicPr>
          <p:cNvPr id="30" name="Содержимое 13" descr="большая медведица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99992" y="3501008"/>
            <a:ext cx="1811247" cy="1368152"/>
          </a:xfrm>
          <a:prstGeom prst="rect">
            <a:avLst/>
          </a:prstGeom>
        </p:spPr>
      </p:pic>
      <p:pic>
        <p:nvPicPr>
          <p:cNvPr id="31" name="Содержимое 15" descr="большая медведица созв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5157192"/>
            <a:ext cx="1872208" cy="1242827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7020272" y="1196752"/>
            <a:ext cx="14734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Орел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668344" y="2420888"/>
            <a:ext cx="112402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Лев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596336" y="5589240"/>
            <a:ext cx="10695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Кит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224611" y="3645024"/>
            <a:ext cx="291938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Большая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медведица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Найди две одинаковые ракеты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pic>
        <p:nvPicPr>
          <p:cNvPr id="4" name="Содержимое 17" descr="ракета111111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398157">
            <a:off x="6289281" y="1962645"/>
            <a:ext cx="2340526" cy="1579932"/>
          </a:xfrm>
        </p:spPr>
      </p:pic>
      <p:pic>
        <p:nvPicPr>
          <p:cNvPr id="5" name="Содержимое 19" descr="ракета11111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9872" y="1484784"/>
            <a:ext cx="2133465" cy="1440160"/>
          </a:xfrm>
          <a:prstGeom prst="rect">
            <a:avLst/>
          </a:prstGeom>
        </p:spPr>
      </p:pic>
      <p:pic>
        <p:nvPicPr>
          <p:cNvPr id="6" name="Содержимое 21" descr="ракета111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832643" flipH="1">
            <a:off x="279623" y="1327050"/>
            <a:ext cx="2463398" cy="1784794"/>
          </a:xfrm>
          <a:prstGeom prst="rect">
            <a:avLst/>
          </a:prstGeom>
        </p:spPr>
      </p:pic>
      <p:pic>
        <p:nvPicPr>
          <p:cNvPr id="7" name="Содержимое 23" descr="ракета222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4941168"/>
            <a:ext cx="2294247" cy="1548693"/>
          </a:xfrm>
          <a:prstGeom prst="rect">
            <a:avLst/>
          </a:prstGeom>
        </p:spPr>
      </p:pic>
      <p:pic>
        <p:nvPicPr>
          <p:cNvPr id="8" name="Содержимое 27" descr="ракета111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79712" y="2780928"/>
            <a:ext cx="2952328" cy="2117158"/>
          </a:xfrm>
          <a:prstGeom prst="rect">
            <a:avLst/>
          </a:prstGeom>
        </p:spPr>
      </p:pic>
      <p:pic>
        <p:nvPicPr>
          <p:cNvPr id="9" name="Содержимое 29" descr="ракета11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831816">
            <a:off x="4045560" y="4110201"/>
            <a:ext cx="2920354" cy="1971335"/>
          </a:xfrm>
          <a:prstGeom prst="rect">
            <a:avLst/>
          </a:prstGeom>
        </p:spPr>
      </p:pic>
      <p:pic>
        <p:nvPicPr>
          <p:cNvPr id="10" name="Содержимое 19" descr="ракета11111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6673619" y="4783765"/>
            <a:ext cx="2133465" cy="144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Если вы справились с заданием, то готовы к созданию своей ракеты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184576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</a:rPr>
              <a:t>А если вы проголодались можно вместе приготовить</a:t>
            </a:r>
            <a:r>
              <a:rPr lang="ru-RU" sz="4000" b="1" dirty="0" smtClean="0">
                <a:solidFill>
                  <a:srgbClr val="002060"/>
                </a:solidFill>
                <a:latin typeface="CoquetteC" pitchFamily="2" charset="0"/>
              </a:rPr>
              <a:t>«Космический завтрак». </a:t>
            </a:r>
            <a:r>
              <a:rPr lang="ru-RU" dirty="0" smtClean="0">
                <a:solidFill>
                  <a:srgbClr val="002060"/>
                </a:solidFill>
              </a:rPr>
              <a:t>Очень вкусный и аппетитный, а главное насыщенный полезными овощами, такой завтрак поднимет ваше настроение. Но самое важное останется в памяти у малыша ваше совместное время провождение. Овощи можно выбрать по вкусу, </a:t>
            </a:r>
          </a:p>
          <a:p>
            <a:pPr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самое главное это </a:t>
            </a:r>
          </a:p>
          <a:p>
            <a:pPr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оформление.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013176"/>
            <a:ext cx="2343879" cy="165618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sc01.alicdn.com/kf/HTB16L4XXozrK1RjSspmq6AOdFXae/2018-Hot-Selling-Non-Slip-Hard-Surfac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2708920"/>
            <a:ext cx="4572000" cy="4572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8686800" cy="381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Что нам необходимо?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sp>
        <p:nvSpPr>
          <p:cNvPr id="31" name="Содержимое 30"/>
          <p:cNvSpPr>
            <a:spLocks noGrp="1"/>
          </p:cNvSpPr>
          <p:nvPr>
            <p:ph idx="1"/>
          </p:nvPr>
        </p:nvSpPr>
        <p:spPr>
          <a:xfrm>
            <a:off x="395536" y="1052736"/>
            <a:ext cx="7315200" cy="4191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Пластилин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Доска для лепки (клеёнка</a:t>
            </a:r>
            <a:r>
              <a:rPr lang="ru-RU" b="1" dirty="0" smtClean="0">
                <a:solidFill>
                  <a:srgbClr val="002060"/>
                </a:solidFill>
              </a:rPr>
              <a:t>)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Стека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Бумажная салфетка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Содержимое 3" descr="600833315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04048" y="2996952"/>
            <a:ext cx="3463481" cy="194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Содержимое 5" descr="Безымянный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84168" y="5008240"/>
            <a:ext cx="2532504" cy="184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 descr="https://cdn.pixabay.com/photo/2012/04/05/01/13/stickman-25575_64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284984"/>
            <a:ext cx="1693312" cy="3096344"/>
          </a:xfrm>
          <a:prstGeom prst="rect">
            <a:avLst/>
          </a:prstGeom>
          <a:noFill/>
        </p:spPr>
      </p:pic>
      <p:pic>
        <p:nvPicPr>
          <p:cNvPr id="26628" name="Picture 4" descr="https://erc.ua/upload/uploaded_images/195/5952cbe9eba41_b100855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2339752" y="4437112"/>
            <a:ext cx="2723534" cy="11747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8686800" cy="381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Цвет пластилина можно выбрать любой</a:t>
            </a:r>
            <a:r>
              <a:rPr lang="ru-RU" b="1" dirty="0">
                <a:solidFill>
                  <a:srgbClr val="002060"/>
                </a:solidFill>
                <a:latin typeface="CoquetteC" pitchFamily="2" charset="0"/>
              </a:rPr>
              <a:t>,</a:t>
            </a:r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 на ваш вкус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pic>
        <p:nvPicPr>
          <p:cNvPr id="4" name="Содержимое 3" descr="IMG_20200413_1107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2801"/>
          <a:stretch>
            <a:fillRect/>
          </a:stretch>
        </p:blipFill>
        <p:spPr>
          <a:xfrm>
            <a:off x="0" y="3120473"/>
            <a:ext cx="8229600" cy="3737527"/>
          </a:xfr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7020272" y="2708920"/>
            <a:ext cx="1080120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995936" y="3284984"/>
            <a:ext cx="0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995936" y="3284984"/>
            <a:ext cx="936104" cy="9361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059832" y="3284984"/>
            <a:ext cx="936104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547664" y="2924944"/>
            <a:ext cx="0" cy="72008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7308304" y="2276872"/>
            <a:ext cx="1383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Корпус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347864" y="2636912"/>
            <a:ext cx="1468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Крылья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51520" y="2060848"/>
            <a:ext cx="240963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Передняя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часть </a:t>
            </a:r>
            <a:r>
              <a:rPr lang="ru-RU" sz="2800" b="1" dirty="0" smtClean="0">
                <a:solidFill>
                  <a:srgbClr val="002060"/>
                </a:solidFill>
              </a:rPr>
              <a:t>ракеты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691680" y="1340768"/>
            <a:ext cx="49039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Основные части ракеты: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Из заготовок в виде шаров, вылепить конус (такую же форму, как и для передней части ракеты)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pic>
        <p:nvPicPr>
          <p:cNvPr id="4" name="Содержимое 3" descr="IMG_20200413_1108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5145"/>
          <a:stretch>
            <a:fillRect/>
          </a:stretch>
        </p:blipFill>
        <p:spPr>
          <a:xfrm>
            <a:off x="1043608" y="2564904"/>
            <a:ext cx="6655638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" name="Прямая со стрелкой 4"/>
          <p:cNvCxnSpPr/>
          <p:nvPr/>
        </p:nvCxnSpPr>
        <p:spPr>
          <a:xfrm>
            <a:off x="3419872" y="2564904"/>
            <a:ext cx="432048" cy="136815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419872" y="2564904"/>
            <a:ext cx="1224136" cy="136815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8686800" cy="381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Прикрепить в нижней части</a:t>
            </a:r>
            <a:b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</a:br>
            <a:r>
              <a:rPr lang="ru-RU" b="1" dirty="0">
                <a:solidFill>
                  <a:srgbClr val="002060"/>
                </a:solidFill>
                <a:latin typeface="CoquetteC" pitchFamily="2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oquetteC" pitchFamily="2" charset="0"/>
              </a:rPr>
              <a:t>            корпуса</a:t>
            </a:r>
            <a:endParaRPr lang="ru-RU" b="1" dirty="0">
              <a:solidFill>
                <a:srgbClr val="002060"/>
              </a:solidFill>
              <a:latin typeface="CoquetteC" pitchFamily="2" charset="0"/>
            </a:endParaRPr>
          </a:p>
        </p:txBody>
      </p:sp>
      <p:pic>
        <p:nvPicPr>
          <p:cNvPr id="5" name="Содержимое 3" descr="IMG_20200413_1110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1481" y="2724944"/>
            <a:ext cx="6712519" cy="41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Прямая со стрелкой 5"/>
          <p:cNvCxnSpPr/>
          <p:nvPr/>
        </p:nvCxnSpPr>
        <p:spPr>
          <a:xfrm>
            <a:off x="6156176" y="1700808"/>
            <a:ext cx="792088" cy="27363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Содержимое 3" descr="IMG_20200413_11091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052736"/>
            <a:ext cx="459289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-24">
  <a:themeElements>
    <a:clrScheme name="powerpoint-template-24 8">
      <a:dk1>
        <a:srgbClr val="4D4D4D"/>
      </a:dk1>
      <a:lt1>
        <a:srgbClr val="FFFFFF"/>
      </a:lt1>
      <a:dk2>
        <a:srgbClr val="4D4D4D"/>
      </a:dk2>
      <a:lt2>
        <a:srgbClr val="036CB7"/>
      </a:lt2>
      <a:accent1>
        <a:srgbClr val="1878BD"/>
      </a:accent1>
      <a:accent2>
        <a:srgbClr val="3E8EC8"/>
      </a:accent2>
      <a:accent3>
        <a:srgbClr val="FFFFFF"/>
      </a:accent3>
      <a:accent4>
        <a:srgbClr val="404040"/>
      </a:accent4>
      <a:accent5>
        <a:srgbClr val="ABBEDB"/>
      </a:accent5>
      <a:accent6>
        <a:srgbClr val="3780B5"/>
      </a:accent6>
      <a:hlink>
        <a:srgbClr val="559CCE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246DD8"/>
        </a:lt2>
        <a:accent1>
          <a:srgbClr val="2FC5F1"/>
        </a:accent1>
        <a:accent2>
          <a:srgbClr val="218DEB"/>
        </a:accent2>
        <a:accent3>
          <a:srgbClr val="FFFFFF"/>
        </a:accent3>
        <a:accent4>
          <a:srgbClr val="404040"/>
        </a:accent4>
        <a:accent5>
          <a:srgbClr val="ADDFF7"/>
        </a:accent5>
        <a:accent6>
          <a:srgbClr val="1D7FD5"/>
        </a:accent6>
        <a:hlink>
          <a:srgbClr val="39A1E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68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0067B5"/>
        </a:lt2>
        <a:accent1>
          <a:srgbClr val="1881BF"/>
        </a:accent1>
        <a:accent2>
          <a:srgbClr val="39B0DA"/>
        </a:accent2>
        <a:accent3>
          <a:srgbClr val="FFFFFF"/>
        </a:accent3>
        <a:accent4>
          <a:srgbClr val="404040"/>
        </a:accent4>
        <a:accent5>
          <a:srgbClr val="ABC1DC"/>
        </a:accent5>
        <a:accent6>
          <a:srgbClr val="339FC5"/>
        </a:accent6>
        <a:hlink>
          <a:srgbClr val="40B0D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026788"/>
        </a:lt2>
        <a:accent1>
          <a:srgbClr val="0089B3"/>
        </a:accent1>
        <a:accent2>
          <a:srgbClr val="01A2CE"/>
        </a:accent2>
        <a:accent3>
          <a:srgbClr val="FFFFFF"/>
        </a:accent3>
        <a:accent4>
          <a:srgbClr val="404040"/>
        </a:accent4>
        <a:accent5>
          <a:srgbClr val="AAC4D6"/>
        </a:accent5>
        <a:accent6>
          <a:srgbClr val="0192BA"/>
        </a:accent6>
        <a:hlink>
          <a:srgbClr val="01B3D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559CC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006AB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0084D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205EDC"/>
        </a:lt2>
        <a:accent1>
          <a:srgbClr val="3488E9"/>
        </a:accent1>
        <a:accent2>
          <a:srgbClr val="50B3F5"/>
        </a:accent2>
        <a:accent3>
          <a:srgbClr val="FFFFFF"/>
        </a:accent3>
        <a:accent4>
          <a:srgbClr val="404040"/>
        </a:accent4>
        <a:accent5>
          <a:srgbClr val="AEC3F2"/>
        </a:accent5>
        <a:accent6>
          <a:srgbClr val="48A2DE"/>
        </a:accent6>
        <a:hlink>
          <a:srgbClr val="65D4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EE080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F3B21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109B0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390</TotalTime>
  <Words>305</Words>
  <Application>Microsoft Office PowerPoint</Application>
  <PresentationFormat>Экран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powerpoint-template-24</vt:lpstr>
      <vt:lpstr>Путешествие в космос (лепим ракету)</vt:lpstr>
      <vt:lpstr>Дорогие родители, приглашаю Вас вместе с детьми отправиться в мир приключений!</vt:lpstr>
      <vt:lpstr>Найди созвездие</vt:lpstr>
      <vt:lpstr>Найди две одинаковые ракеты</vt:lpstr>
      <vt:lpstr>Если вы справились с заданием, то готовы к созданию своей ракеты</vt:lpstr>
      <vt:lpstr>Что нам необходимо?</vt:lpstr>
      <vt:lpstr>Цвет пластилина можно выбрать любой, на ваш вкус</vt:lpstr>
      <vt:lpstr>Из заготовок в виде шаров, вылепить конус (такую же форму, как и для передней части ракеты)</vt:lpstr>
      <vt:lpstr>Прикрепить в нижней части              корпуса</vt:lpstr>
      <vt:lpstr>Тонким жгутиком украсить ракету по нижнему краю крыльев и место соединения корпуса и передней части</vt:lpstr>
      <vt:lpstr>   Форму в виде шара расплющить и прикрепить окна-иллюминаторы, затем украсить их тонким жгутиком по краю</vt:lpstr>
      <vt:lpstr>Жгутиком оформляем и дверной отсек. Можно украсить и переднюю часть ракеты </vt:lpstr>
      <vt:lpstr>Лепим огонь вырывающийся из крыльев нашей ракеты (смешивая три цвета пластилина) </vt:lpstr>
      <vt:lpstr>Можно сделать небольшие углубления с помощью стеки</vt:lpstr>
      <vt:lpstr>Ну что, в путь!</vt:lpstr>
      <vt:lpstr>До новых встреч!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Metod_kabinet</dc:creator>
  <cp:lastModifiedBy>Metod_kabinet</cp:lastModifiedBy>
  <cp:revision>5</cp:revision>
  <dcterms:created xsi:type="dcterms:W3CDTF">2020-04-12T17:10:08Z</dcterms:created>
  <dcterms:modified xsi:type="dcterms:W3CDTF">2020-04-13T11:29:52Z</dcterms:modified>
</cp:coreProperties>
</file>